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81" r:id="rId5"/>
    <p:sldId id="277" r:id="rId6"/>
    <p:sldId id="257" r:id="rId7"/>
    <p:sldId id="283" r:id="rId8"/>
    <p:sldId id="285" r:id="rId9"/>
    <p:sldId id="289" r:id="rId10"/>
    <p:sldId id="286" r:id="rId11"/>
    <p:sldId id="290" r:id="rId12"/>
    <p:sldId id="296" r:id="rId13"/>
    <p:sldId id="297" r:id="rId14"/>
    <p:sldId id="29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408" userDrawn="1">
          <p15:clr>
            <a:srgbClr val="A4A3A4"/>
          </p15:clr>
        </p15:guide>
        <p15:guide id="4" orient="horz" pos="432" userDrawn="1">
          <p15:clr>
            <a:srgbClr val="A4A3A4"/>
          </p15:clr>
        </p15:guide>
        <p15:guide id="5" pos="727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8CD2"/>
    <a:srgbClr val="0D3047"/>
    <a:srgbClr val="0B2B41"/>
    <a:srgbClr val="114263"/>
    <a:srgbClr val="401918"/>
    <a:srgbClr val="731F1C"/>
    <a:srgbClr val="AB678E"/>
    <a:srgbClr val="B2606E"/>
    <a:srgbClr val="CA929B"/>
    <a:srgbClr val="C88E9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81EEB0E-9172-4B02-958E-BDF2DF5B7D64}" v="14" dt="2022-05-17T18:06:19.159"/>
  </p1510:revLst>
</p1510:revInfo>
</file>

<file path=ppt/tableStyles.xml><?xml version="1.0" encoding="utf-8"?>
<a:tblStyleLst xmlns:a="http://schemas.openxmlformats.org/drawingml/2006/main" def="{E8B1032C-EA38-4F05-BA0D-38AFFFC7BED3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703" autoAdjust="0"/>
  </p:normalViewPr>
  <p:slideViewPr>
    <p:cSldViewPr snapToGrid="0">
      <p:cViewPr varScale="1">
        <p:scale>
          <a:sx n="58" d="100"/>
          <a:sy n="58" d="100"/>
        </p:scale>
        <p:origin x="952" y="56"/>
      </p:cViewPr>
      <p:guideLst>
        <p:guide orient="horz" pos="2160"/>
        <p:guide pos="3864"/>
        <p:guide pos="408"/>
        <p:guide orient="horz" pos="432"/>
        <p:guide pos="727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F3D1D01A-5516-4E1C-9A6D-D9EF8C203F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7A2D-9F8F-45E9-B127-C2407E79536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34338A-2C54-48B6-A869-F1523EB17642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0515058-9F03-4AC5-A723-3D23E277200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6E583C-77B5-479A-A9CA-17DC816BC65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D57C9-54A6-4BAA-A5CD-C535F9370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36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7205A9-A302-429C-8AB8-C362C4362DF4}" type="datetimeFigureOut">
              <a:rPr lang="en-US" smtClean="0"/>
              <a:t>5/17/2022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F82289-BCFD-4053-9D06-A9140C63A45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6676569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667656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24204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0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_Important Text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D935D313-376E-4CA0-9732-D0CACCC07FA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  <p:txBody>
          <a:bodyPr vert="horz" wrap="square" lIns="91440" tIns="45720" rIns="91440" bIns="45720" rtlCol="0" anchor="ctr" anchorCtr="1">
            <a:noAutofit/>
          </a:bodyPr>
          <a:lstStyle>
            <a:lvl1pPr marL="0" indent="0">
              <a:buNone/>
              <a:defRPr lang="en-GB" sz="1800"/>
            </a:lvl1pPr>
          </a:lstStyle>
          <a:p>
            <a:pPr marL="228600" lvl="0" indent="-228600" algn="ctr"/>
            <a:r>
              <a:rPr lang="en-US" noProof="0" dirty="0"/>
              <a:t>Insert Image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3A2DEF1-03FF-475D-994A-6FC6FB1414F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8087304" cy="6858000"/>
          </a:xfrm>
          <a:custGeom>
            <a:avLst/>
            <a:gdLst>
              <a:gd name="connsiteX0" fmla="*/ 0 w 8087304"/>
              <a:gd name="connsiteY0" fmla="*/ 0 h 6858000"/>
              <a:gd name="connsiteX1" fmla="*/ 8087304 w 8087304"/>
              <a:gd name="connsiteY1" fmla="*/ 0 h 6858000"/>
              <a:gd name="connsiteX2" fmla="*/ 8087304 w 8087304"/>
              <a:gd name="connsiteY2" fmla="*/ 7620 h 6858000"/>
              <a:gd name="connsiteX3" fmla="*/ 6368365 w 8087304"/>
              <a:gd name="connsiteY3" fmla="*/ 6858000 h 6858000"/>
              <a:gd name="connsiteX4" fmla="*/ 0 w 8087304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304" h="6858000">
                <a:moveTo>
                  <a:pt x="0" y="0"/>
                </a:moveTo>
                <a:lnTo>
                  <a:pt x="8087304" y="0"/>
                </a:lnTo>
                <a:lnTo>
                  <a:pt x="8087304" y="7620"/>
                </a:lnTo>
                <a:lnTo>
                  <a:pt x="6368365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anchor="ctr" anchorCtr="1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/>
            </a:lvl1pPr>
          </a:lstStyle>
          <a:p>
            <a:pPr marL="285750" marR="0" lvl="0" indent="-28575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85586" y="5047107"/>
            <a:ext cx="5005614" cy="1005840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6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586" y="4081468"/>
            <a:ext cx="5005614" cy="822960"/>
          </a:xfrm>
        </p:spPr>
        <p:txBody>
          <a:bodyPr vert="horz" wrap="square" lIns="0" tIns="45720" rIns="91440" bIns="45720" rtlCol="0" anchor="t">
            <a:noAutofit/>
          </a:bodyPr>
          <a:lstStyle>
            <a:lvl1pPr marL="0" indent="0">
              <a:buFont typeface="Arial" panose="020B0604020202020204" pitchFamily="34" charset="0"/>
              <a:buNone/>
              <a:defRPr lang="en-GB" sz="2400" dirty="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marL="0"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20" name="Slide Number Placeholder 7">
            <a:extLst>
              <a:ext uri="{FF2B5EF4-FFF2-40B4-BE49-F238E27FC236}">
                <a16:creationId xmlns:a16="http://schemas.microsoft.com/office/drawing/2014/main" id="{1CEA3362-50AD-4D98-92C4-DA1D8C857A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914178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F3686C7-DF83-47D9-A485-35F4F1D36A69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90B36CF-9391-49E9-B599-8B724B6EF267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8CE156-5D60-42B0-A4F9-33FA8553780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5" name="Slide Number Placeholder 7">
            <a:extLst>
              <a:ext uri="{FF2B5EF4-FFF2-40B4-BE49-F238E27FC236}">
                <a16:creationId xmlns:a16="http://schemas.microsoft.com/office/drawing/2014/main" id="{9E4521A1-4C9D-4795-B551-D151E8856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40370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A75C086E-F523-4C77-938F-0DB6203DBC4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080" y="2139696"/>
            <a:ext cx="5578995" cy="879928"/>
          </a:xfrm>
        </p:spPr>
        <p:txBody>
          <a:bodyPr vert="horz" lIns="91440" tIns="45720" rIns="91440" bIns="45720" rtlCol="0" anchor="ctr" anchorCtr="0">
            <a:noAutofit/>
          </a:bodyPr>
          <a:lstStyle>
            <a:lvl1pPr algn="l">
              <a:defRPr lang="en-GB" b="0" dirty="0">
                <a:solidFill>
                  <a:schemeClr val="bg1"/>
                </a:solidFill>
              </a:defRPr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B293AB9F-7C1D-4A06-9F42-4FD67BF273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59075" y="3653097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224AF9FB-5C6E-4050-AE8D-3B218C0F1DA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59075" y="4392151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68A48B85-2E0B-42B6-AB4A-1302D3C828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59075" y="5131205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9244D33F-3A47-4DE3-8198-7AC5316E31E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359075" y="5870258"/>
            <a:ext cx="3695206" cy="276999"/>
          </a:xfrm>
        </p:spPr>
        <p:txBody>
          <a:bodyPr lIns="0" anchor="ctr">
            <a:noAutofit/>
          </a:bodyPr>
          <a:lstStyle>
            <a:lvl1pPr marL="0" indent="0">
              <a:lnSpc>
                <a:spcPct val="100000"/>
              </a:lnSpc>
              <a:buNone/>
              <a:defRPr sz="1800" spc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20C8B-2E18-4D91-A806-6C7C3940B00F}"/>
              </a:ext>
            </a:extLst>
          </p:cNvPr>
          <p:cNvSpPr>
            <a:spLocks noGrp="1" noChangeAspect="1"/>
          </p:cNvSpPr>
          <p:nvPr>
            <p:ph sz="quarter" idx="19" hasCustomPrompt="1"/>
          </p:nvPr>
        </p:nvSpPr>
        <p:spPr>
          <a:xfrm>
            <a:off x="691080" y="4295744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3D1C5933-D103-4989-B652-C7B692341BC3}"/>
              </a:ext>
            </a:extLst>
          </p:cNvPr>
          <p:cNvSpPr>
            <a:spLocks noGrp="1" noChangeAspect="1"/>
          </p:cNvSpPr>
          <p:nvPr>
            <p:ph sz="quarter" idx="20" hasCustomPrompt="1"/>
          </p:nvPr>
        </p:nvSpPr>
        <p:spPr>
          <a:xfrm>
            <a:off x="691080" y="5034798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A80EBF65-A9A1-4724-B962-DB9B79A924AA}"/>
              </a:ext>
            </a:extLst>
          </p:cNvPr>
          <p:cNvSpPr>
            <a:spLocks noGrp="1" noChangeAspect="1"/>
          </p:cNvSpPr>
          <p:nvPr>
            <p:ph sz="quarter" idx="21" hasCustomPrompt="1"/>
          </p:nvPr>
        </p:nvSpPr>
        <p:spPr>
          <a:xfrm>
            <a:off x="691080" y="5773851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6251342-E6E3-4C57-A0A9-C7BB3DCAE115}"/>
              </a:ext>
            </a:extLst>
          </p:cNvPr>
          <p:cNvSpPr>
            <a:spLocks noGrp="1" noChangeAspect="1"/>
          </p:cNvSpPr>
          <p:nvPr>
            <p:ph sz="quarter" idx="22" hasCustomPrompt="1"/>
          </p:nvPr>
        </p:nvSpPr>
        <p:spPr>
          <a:xfrm>
            <a:off x="691080" y="3556690"/>
            <a:ext cx="469813" cy="469812"/>
          </a:xfrm>
          <a:prstGeom prst="ellipse">
            <a:avLst/>
          </a:prstGeom>
          <a:noFill/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41693542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5BE10AC4-CBFC-4ECF-92D5-9CE1874F58D7}"/>
              </a:ext>
            </a:extLst>
          </p:cNvPr>
          <p:cNvSpPr/>
          <p:nvPr userDrawn="1"/>
        </p:nvSpPr>
        <p:spPr>
          <a:xfrm>
            <a:off x="0" y="0"/>
            <a:ext cx="8568965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66734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4334810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EFDB39AB-B644-434A-9D55-AF3455D468E5}"/>
              </a:ext>
            </a:extLst>
          </p:cNvPr>
          <p:cNvGrpSpPr/>
          <p:nvPr userDrawn="1"/>
        </p:nvGrpSpPr>
        <p:grpSpPr>
          <a:xfrm>
            <a:off x="9140346" y="5054600"/>
            <a:ext cx="676275" cy="114300"/>
            <a:chOff x="9330846" y="5054600"/>
            <a:chExt cx="676275" cy="11430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F14E129-1970-4994-89E5-F7A67128AFE3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593336FA-97B2-4528-88E8-5FF97F86E216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8A73C166-FCDF-40AE-8B0D-69C7E2C8573E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F418119-E3DD-44B0-A4AF-F8A98EC5863B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34915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7BBA6D3-FEB9-412B-8FBB-095FC3A60A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3186" y="1825625"/>
            <a:ext cx="10815864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1002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64A4F74B-B2CD-407C-865A-037EDFAC9D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33186" y="1825625"/>
            <a:ext cx="5386614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A2548E2E-973A-4D52-ACB9-BF564F4073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6850" cy="43513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10698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10CD1AD0-C8B7-4785-A47D-D822CF4F24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186" y="1681163"/>
            <a:ext cx="533214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90A1BBCF-EEF1-4C9A-BA10-9657A7956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27685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79F8415A-57A2-4D5C-97B0-E78499CC7C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186" y="2505075"/>
            <a:ext cx="5332147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:a16="http://schemas.microsoft.com/office/drawing/2014/main" id="{37A31490-A10D-455A-B515-E26064D0E1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27685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90708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5DF135-B773-4FF0-A198-6877681591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4D4BA48E-457A-42FA-BC00-3AE386B38A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265862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43DF8AE6-3466-400C-B6F1-335DF4DED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769864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305EBB3-0F16-4B63-82ED-191AB224B8E2}"/>
              </a:ext>
            </a:extLst>
          </p:cNvPr>
          <p:cNvSpPr/>
          <p:nvPr userDrawn="1"/>
        </p:nvSpPr>
        <p:spPr>
          <a:xfrm>
            <a:off x="5512953" y="0"/>
            <a:ext cx="3522381" cy="6858000"/>
          </a:xfrm>
          <a:custGeom>
            <a:avLst/>
            <a:gdLst>
              <a:gd name="connsiteX0" fmla="*/ 0 w 3522381"/>
              <a:gd name="connsiteY0" fmla="*/ 0 h 6858000"/>
              <a:gd name="connsiteX1" fmla="*/ 3522381 w 3522381"/>
              <a:gd name="connsiteY1" fmla="*/ 0 h 6858000"/>
              <a:gd name="connsiteX2" fmla="*/ 51547 w 3522381"/>
              <a:gd name="connsiteY2" fmla="*/ 6858000 h 6858000"/>
              <a:gd name="connsiteX3" fmla="*/ 0 w 352238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22381" h="6858000">
                <a:moveTo>
                  <a:pt x="0" y="0"/>
                </a:moveTo>
                <a:lnTo>
                  <a:pt x="3522381" y="0"/>
                </a:lnTo>
                <a:lnTo>
                  <a:pt x="5154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  <a:alpha val="7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noProof="0" dirty="0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1A440F4A-C2AF-406D-B420-CCF52F447AC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5504688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274144" y="1291772"/>
            <a:ext cx="4379976" cy="3611880"/>
          </a:xfrm>
        </p:spPr>
        <p:txBody>
          <a:bodyPr vert="horz" lIns="91440" tIns="45720" rIns="91440" bIns="45720" rtlCol="0" anchor="b" anchorCtr="1">
            <a:noAutofit/>
          </a:bodyPr>
          <a:lstStyle>
            <a:lvl1pPr>
              <a:defRPr lang="en-GB" dirty="0"/>
            </a:lvl1pPr>
          </a:lstStyle>
          <a:p>
            <a:pPr marL="0" lvl="0" algn="ctr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389079" y="5392401"/>
            <a:ext cx="4178808" cy="521208"/>
          </a:xfrm>
        </p:spPr>
        <p:txBody>
          <a:bodyPr vert="horz" lIns="91440" tIns="45720" rIns="91440" bIns="45720" rtlCol="0" anchor="t">
            <a:noAutofit/>
          </a:bodyPr>
          <a:lstStyle>
            <a:lvl1pPr marL="0" indent="0" algn="ctr">
              <a:buNone/>
              <a:defRPr lang="en-US" sz="1800" dirty="0">
                <a:solidFill>
                  <a:srgbClr val="B2606E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12708547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59AE304-DA92-45D8-B258-61BEA6C99C0E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BF91D02-B4A9-4013-94B6-079A8D06DE11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74DAC864-782A-48D4-8E15-9B35C60421BB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3B7B0E2-E4FA-4B45-89A6-98E4C4DC1D24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3EA16B2-FFAE-4A6E-977D-191BC1DB5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436B2E80-B2B9-4309-8C9B-11D0B83C43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03DB89DF-F372-4E54-9DFD-D53E42A2B8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294346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47CEAAF6-CCA9-40F8-8A3D-FAAD92220D1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744DE2-A455-46F2-BE15-959050C87CE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6020" y="2404234"/>
            <a:ext cx="5330038" cy="1746504"/>
          </a:xfrm>
        </p:spPr>
        <p:txBody>
          <a:bodyPr vert="horz" lIns="0" tIns="45720" rIns="0" bIns="45720" rtlCol="0" anchor="b" anchorCtr="1">
            <a:noAutofit/>
          </a:bodyPr>
          <a:lstStyle>
            <a:lvl1pPr>
              <a:defRPr lang="en-GB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en-US" noProof="0"/>
              <a:t>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C9DE4F3-CE8F-41A0-BFDE-76D0DF1DF4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53180" y="4553291"/>
            <a:ext cx="5049510" cy="521208"/>
          </a:xfrm>
        </p:spPr>
        <p:txBody>
          <a:bodyPr vert="horz" lIns="0" tIns="0" rIns="0" bIns="0" rtlCol="0" anchor="t" anchorCtr="1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GB" sz="2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477175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11">
            <a:extLst>
              <a:ext uri="{FF2B5EF4-FFF2-40B4-BE49-F238E27FC236}">
                <a16:creationId xmlns:a16="http://schemas.microsoft.com/office/drawing/2014/main" id="{AAF32A0B-D38A-4E4A-BD5E-94B67129650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-2" y="0"/>
            <a:ext cx="12192001" cy="6858000"/>
          </a:xfrm>
        </p:spPr>
        <p:txBody>
          <a:bodyPr anchor="ctr" anchorCtr="1">
            <a:normAutofit/>
          </a:bodyPr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</a:lstStyle>
          <a:p>
            <a:r>
              <a:rPr lang="en-US" noProof="0" dirty="0"/>
              <a:t>Insert Image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DCD3B46-48AB-439D-A981-D3596F977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0288" y="2313432"/>
            <a:ext cx="6592824" cy="2852737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defRPr lang="en-GB" sz="6000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28D712-0D13-4ECD-9BEB-B8EE651FF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90288" y="5193792"/>
            <a:ext cx="6592824" cy="97840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13088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1 Conten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836125" y="0"/>
            <a:ext cx="5355875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86558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47700" y="2717803"/>
            <a:ext cx="2834640" cy="3368675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68915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06451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5645309" y="198120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8" name="Slide Number Placeholder 7">
            <a:extLst>
              <a:ext uri="{FF2B5EF4-FFF2-40B4-BE49-F238E27FC236}">
                <a16:creationId xmlns:a16="http://schemas.microsoft.com/office/drawing/2014/main" id="{8728750D-82C7-4A8D-A7C7-5549346679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7720493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2 Content_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C7F0E85E-786D-44FC-A9C8-8853277D7C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92541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2554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GB" noProof="0" dirty="0"/>
              <a:t>t</a:t>
            </a:r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799193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Content Placeholder 15">
            <a:extLst>
              <a:ext uri="{FF2B5EF4-FFF2-40B4-BE49-F238E27FC236}">
                <a16:creationId xmlns:a16="http://schemas.microsoft.com/office/drawing/2014/main" id="{6DF8CB66-232E-4CE3-96FC-CE37C74994E1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59109" y="1709651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Icon</a:t>
            </a:r>
          </a:p>
        </p:txBody>
      </p:sp>
      <p:sp>
        <p:nvSpPr>
          <p:cNvPr id="8" name="Text Placeholder 12">
            <a:extLst>
              <a:ext uri="{FF2B5EF4-FFF2-40B4-BE49-F238E27FC236}">
                <a16:creationId xmlns:a16="http://schemas.microsoft.com/office/drawing/2014/main" id="{DEF523FD-B1FC-40A7-93AA-389CB38E17C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752457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0" name="Content Placeholder 15">
            <a:extLst>
              <a:ext uri="{FF2B5EF4-FFF2-40B4-BE49-F238E27FC236}">
                <a16:creationId xmlns:a16="http://schemas.microsoft.com/office/drawing/2014/main" id="{B60C8CC8-C869-4395-B389-D76DF4A56AA1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5519025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Slide Number Placeholder 7">
            <a:extLst>
              <a:ext uri="{FF2B5EF4-FFF2-40B4-BE49-F238E27FC236}">
                <a16:creationId xmlns:a16="http://schemas.microsoft.com/office/drawing/2014/main" id="{E10AF5F6-7B7D-4CE6-A1D0-2F46804D3C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12" name="Text Placeholder 12">
            <a:extLst>
              <a:ext uri="{FF2B5EF4-FFF2-40B4-BE49-F238E27FC236}">
                <a16:creationId xmlns:a16="http://schemas.microsoft.com/office/drawing/2014/main" id="{C4BC0618-B8EA-4881-837C-A1234A4CEB4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112373" y="2344189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5" name="Text Placeholder 12">
            <a:extLst>
              <a:ext uri="{FF2B5EF4-FFF2-40B4-BE49-F238E27FC236}">
                <a16:creationId xmlns:a16="http://schemas.microsoft.com/office/drawing/2014/main" id="{0C998C99-AD38-4FFC-80AC-777ED866D88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472289" y="2344188"/>
            <a:ext cx="2081776" cy="3742289"/>
          </a:xfrm>
        </p:spPr>
        <p:txBody>
          <a:bodyPr vert="horz" wrap="square" lIns="0" tIns="45720" rIns="0" bIns="45720" rtlCol="0" anchor="t">
            <a:noAutofit/>
          </a:bodyPr>
          <a:lstStyle>
            <a:lvl1pPr marL="0" indent="0">
              <a:buNone/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57150" lvl="0" indent="-285750">
              <a:lnSpc>
                <a:spcPct val="100000"/>
              </a:lnSpc>
              <a:spcBef>
                <a:spcPct val="0"/>
              </a:spcBef>
            </a:pPr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15">
            <a:extLst>
              <a:ext uri="{FF2B5EF4-FFF2-40B4-BE49-F238E27FC236}">
                <a16:creationId xmlns:a16="http://schemas.microsoft.com/office/drawing/2014/main" id="{746C5B6F-D663-406B-8D17-EA8216BF25F6}"/>
              </a:ext>
            </a:extLst>
          </p:cNvPr>
          <p:cNvSpPr>
            <a:spLocks noGrp="1"/>
          </p:cNvSpPr>
          <p:nvPr>
            <p:ph sz="quarter" idx="19" hasCustomPrompt="1"/>
          </p:nvPr>
        </p:nvSpPr>
        <p:spPr>
          <a:xfrm>
            <a:off x="7878941" y="1706880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9" name="Content Placeholder 15">
            <a:extLst>
              <a:ext uri="{FF2B5EF4-FFF2-40B4-BE49-F238E27FC236}">
                <a16:creationId xmlns:a16="http://schemas.microsoft.com/office/drawing/2014/main" id="{F7F92F95-5469-420B-A93F-E0A81A144D62}"/>
              </a:ext>
            </a:extLst>
          </p:cNvPr>
          <p:cNvSpPr>
            <a:spLocks noGrp="1"/>
          </p:cNvSpPr>
          <p:nvPr>
            <p:ph sz="quarter" idx="20" hasCustomPrompt="1"/>
          </p:nvPr>
        </p:nvSpPr>
        <p:spPr>
          <a:xfrm>
            <a:off x="10238857" y="1671555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1054804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3 Content_2 column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809750" y="1847927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2304413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3BB8EAB-4266-4938-A8CB-6D18C938017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809750" y="4048520"/>
            <a:ext cx="7315200" cy="146161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12" name="Content Placeholder 15">
            <a:extLst>
              <a:ext uri="{FF2B5EF4-FFF2-40B4-BE49-F238E27FC236}">
                <a16:creationId xmlns:a16="http://schemas.microsoft.com/office/drawing/2014/main" id="{716D363C-A0A5-4FB1-8CC2-850C0CD9F4E7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7700" y="4505006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15" name="Slide Number Placeholder 7">
            <a:extLst>
              <a:ext uri="{FF2B5EF4-FFF2-40B4-BE49-F238E27FC236}">
                <a16:creationId xmlns:a16="http://schemas.microsoft.com/office/drawing/2014/main" id="{AAF4A39B-C3C3-4691-BB94-371047ADD5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447190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4 Content_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46D6285-06A8-4297-915D-0A280359C280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0"/>
            <a:ext cx="12192000" cy="6858000"/>
          </a:xfrm>
        </p:spPr>
        <p:txBody>
          <a:bodyPr vert="horz" lIns="91440" tIns="45720" rIns="91440" bIns="45720" rtlCol="0" anchor="ctr" anchorCtr="1">
            <a:normAutofit/>
          </a:bodyPr>
          <a:lstStyle>
            <a:lvl1pPr>
              <a:defRPr lang="en-GB" sz="240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 noProof="0" dirty="0"/>
              <a:t>Insert Image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2438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bg1">
                    <a:lumMod val="9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2062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bg1">
                    <a:lumMod val="95000"/>
                  </a:schemeClr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100F546D-5491-4A19-9725-5C920C5738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bg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15973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05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48BA177-B717-42B2-884C-04576C20342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100" y="1733627"/>
            <a:ext cx="8534400" cy="4248073"/>
          </a:xfrm>
        </p:spPr>
        <p:txBody>
          <a:bodyPr vert="horz" wrap="square" lIns="0" tIns="45720" rIns="0" bIns="45720" rtlCol="0" anchor="t">
            <a:noAutofit/>
          </a:bodyPr>
          <a:lstStyle>
            <a:lvl1pPr>
              <a:defRPr lang="en-US" sz="140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pPr marL="0" lvl="0">
              <a:lnSpc>
                <a:spcPct val="100000"/>
              </a:lnSpc>
              <a:spcBef>
                <a:spcPct val="0"/>
              </a:spcBef>
              <a:buNone/>
            </a:pPr>
            <a:r>
              <a:rPr lang="en-US" noProof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8FCDE-8F3F-4E83-B550-DF944B424F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57439"/>
            <a:ext cx="10815864" cy="830997"/>
          </a:xfrm>
        </p:spPr>
        <p:txBody>
          <a:bodyPr vert="horz" wrap="square" lIns="0" tIns="45720" rIns="91440" bIns="45720" rtlCol="0" anchor="t">
            <a:noAutofit/>
          </a:bodyPr>
          <a:lstStyle>
            <a:lvl1pPr>
              <a:defRPr lang="en-GB" sz="2400">
                <a:solidFill>
                  <a:schemeClr val="tx1"/>
                </a:solidFill>
                <a:latin typeface="Corbel" panose="020B0503020204020204" pitchFamily="34" charset="0"/>
              </a:defRPr>
            </a:lvl1pPr>
          </a:lstStyle>
          <a:p>
            <a:pPr lvl="0">
              <a:lnSpc>
                <a:spcPct val="100000"/>
              </a:lnSpc>
            </a:pPr>
            <a:r>
              <a:rPr lang="en-US" noProof="0"/>
              <a:t>Click to edit Master title style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C1ABB07C-6957-412E-9A87-72242AA3EE8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700" y="1733627"/>
            <a:ext cx="548640" cy="548640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Icon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AC1958-0DCB-4970-ADE3-E64DAAFC501D}"/>
              </a:ext>
            </a:extLst>
          </p:cNvPr>
          <p:cNvGrpSpPr/>
          <p:nvPr userDrawn="1"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9E71A8D8-5A28-4968-9E80-110E9CB88F92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7239C02C-1FAD-4E73-AB32-5A30A946A447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</p:grp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FF40D550-A563-4E50-AEE9-6D9D19499F9F}"/>
              </a:ext>
            </a:extLst>
          </p:cNvPr>
          <p:cNvSpPr txBox="1">
            <a:spLocks/>
          </p:cNvSpPr>
          <p:nvPr userDrawn="1"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noProof="0" smtClean="0">
                <a:solidFill>
                  <a:schemeClr val="bg1"/>
                </a:solidFill>
              </a:rPr>
              <a:pPr algn="ctr"/>
              <a:t>‹#›</a:t>
            </a:fld>
            <a:endParaRPr lang="en-US" sz="1200" noProof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0657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0F2147C-DDBF-4431-95AC-650CCE32FC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1200" smtClean="0">
                <a:solidFill>
                  <a:schemeClr val="tx1"/>
                </a:solidFill>
              </a:defRPr>
            </a:lvl1pPr>
          </a:lstStyle>
          <a:p>
            <a:pPr algn="ctr"/>
            <a:fld id="{817179DE-9BF3-494C-804F-0C7C90AC8700}" type="slidenum">
              <a:rPr lang="en-US" noProof="0" smtClean="0"/>
              <a:pPr algn="ctr"/>
              <a:t>‹#›</a:t>
            </a:fld>
            <a:endParaRPr lang="en-US" noProof="0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24C3681-351A-40D9-8C08-632E9823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7CEF16-92A3-4A77-B95D-A9DB52319F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6770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70" r:id="rId10"/>
    <p:sldLayoutId id="2147483669" r:id="rId11"/>
    <p:sldLayoutId id="2147483655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78" r:id="rId2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://inees.vps.ns.ac.rs/eu-handbook/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hyperlink" Target="http://inees.vps.ns.ac.rs/natasa-papic-blagojevic/" TargetMode="Externa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svg"/><Relationship Id="rId11" Type="http://schemas.openxmlformats.org/officeDocument/2006/relationships/hyperlink" Target="http://www.vps.ns.ac.rs/zaposleni/natasa_papic_blagojevic/" TargetMode="External"/><Relationship Id="rId5" Type="http://schemas.openxmlformats.org/officeDocument/2006/relationships/image" Target="../media/image26.png"/><Relationship Id="rId10" Type="http://schemas.openxmlformats.org/officeDocument/2006/relationships/image" Target="../media/image31.svg"/><Relationship Id="rId4" Type="http://schemas.openxmlformats.org/officeDocument/2006/relationships/image" Target="../media/image25.sv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ineesproject/" TargetMode="External"/><Relationship Id="rId3" Type="http://schemas.openxmlformats.org/officeDocument/2006/relationships/image" Target="../media/image7.png"/><Relationship Id="rId7" Type="http://schemas.openxmlformats.org/officeDocument/2006/relationships/hyperlink" Target="http://inees.vps.ns.ac.rs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5" Type="http://schemas.openxmlformats.org/officeDocument/2006/relationships/hyperlink" Target="http://inees.vps.ns.ac.rs/eu-tutor/" TargetMode="External"/><Relationship Id="rId4" Type="http://schemas.openxmlformats.org/officeDocument/2006/relationships/image" Target="../media/image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13" descr="Three people sitting at picnic table">
            <a:extLst>
              <a:ext uri="{FF2B5EF4-FFF2-40B4-BE49-F238E27FC236}">
                <a16:creationId xmlns:a16="http://schemas.microsoft.com/office/drawing/2014/main" id="{0B90EB26-97FD-4B8B-86E0-B00589E0946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6676568" cy="6858000"/>
          </a:xfrm>
        </p:spPr>
      </p:pic>
      <p:sp>
        <p:nvSpPr>
          <p:cNvPr id="2" name="Title 1" descr="title">
            <a:extLst>
              <a:ext uri="{FF2B5EF4-FFF2-40B4-BE49-F238E27FC236}">
                <a16:creationId xmlns:a16="http://schemas.microsoft.com/office/drawing/2014/main" id="{28BAA8DA-C40B-4AB9-9407-30FB70335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74144" y="1291772"/>
            <a:ext cx="4646612" cy="3611880"/>
          </a:xfrm>
        </p:spPr>
        <p:txBody>
          <a:bodyPr/>
          <a:lstStyle/>
          <a:p>
            <a:r>
              <a:rPr lang="en-US" cap="all" dirty="0"/>
              <a:t>INEES</a:t>
            </a:r>
            <a:br>
              <a:rPr lang="en-US" cap="all" dirty="0"/>
            </a:br>
            <a:r>
              <a:rPr lang="en-US" dirty="0"/>
              <a:t>Introduction to </a:t>
            </a:r>
            <a:br>
              <a:rPr lang="en-US" dirty="0"/>
            </a:br>
            <a:r>
              <a:rPr lang="en-US" dirty="0"/>
              <a:t>EU Education for Secondary Schools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B664AAE-5AE9-41D7-8346-002B9F4453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3740" y="0"/>
            <a:ext cx="6208649" cy="6858000"/>
            <a:chOff x="-3740" y="0"/>
            <a:chExt cx="6208649" cy="6858000"/>
          </a:xfrm>
        </p:grpSpPr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927C3783-B800-4093-BB0D-D5AEF08C3B59}"/>
                </a:ext>
              </a:extLst>
            </p:cNvPr>
            <p:cNvSpPr/>
            <p:nvPr/>
          </p:nvSpPr>
          <p:spPr>
            <a:xfrm>
              <a:off x="-3740" y="0"/>
              <a:ext cx="6208649" cy="6858000"/>
            </a:xfrm>
            <a:custGeom>
              <a:avLst/>
              <a:gdLst>
                <a:gd name="connsiteX0" fmla="*/ 0 w 6208649"/>
                <a:gd name="connsiteY0" fmla="*/ 0 h 6858000"/>
                <a:gd name="connsiteX1" fmla="*/ 6208649 w 6208649"/>
                <a:gd name="connsiteY1" fmla="*/ 0 h 6858000"/>
                <a:gd name="connsiteX2" fmla="*/ 2737815 w 6208649"/>
                <a:gd name="connsiteY2" fmla="*/ 6858000 h 6858000"/>
                <a:gd name="connsiteX3" fmla="*/ 0 w 620864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08649" h="6858000">
                  <a:moveTo>
                    <a:pt x="0" y="0"/>
                  </a:moveTo>
                  <a:lnTo>
                    <a:pt x="6208649" y="0"/>
                  </a:lnTo>
                  <a:lnTo>
                    <a:pt x="2737815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lumMod val="95000"/>
                <a:alpha val="5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576E978-A841-4A4F-B153-CC369D9391D3}"/>
                </a:ext>
              </a:extLst>
            </p:cNvPr>
            <p:cNvSpPr/>
            <p:nvPr/>
          </p:nvSpPr>
          <p:spPr>
            <a:xfrm>
              <a:off x="1451429" y="0"/>
              <a:ext cx="3222172" cy="6858000"/>
            </a:xfrm>
            <a:prstGeom prst="rect">
              <a:avLst/>
            </a:pr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Picture 6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172C357C-AFDB-4360-AB27-5DF3EF28F8C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052" r="21895"/>
          <a:stretch/>
        </p:blipFill>
        <p:spPr>
          <a:xfrm>
            <a:off x="1145135" y="1158126"/>
            <a:ext cx="3845609" cy="3879171"/>
          </a:xfrm>
          <a:prstGeom prst="rect">
            <a:avLst/>
          </a:prstGeom>
        </p:spPr>
      </p:pic>
      <p:pic>
        <p:nvPicPr>
          <p:cNvPr id="15" name="Picture 14" descr="A picture containing city&#10;&#10;Description automatically generated">
            <a:extLst>
              <a:ext uri="{FF2B5EF4-FFF2-40B4-BE49-F238E27FC236}">
                <a16:creationId xmlns:a16="http://schemas.microsoft.com/office/drawing/2014/main" id="{7F0C7AAC-D726-4C88-B5A7-0FF3430B8B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74144" y="5233184"/>
            <a:ext cx="4247769" cy="11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55684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/>
              <a:t>Реализација циљева</a:t>
            </a:r>
            <a:endParaRPr lang="en-US" sz="2800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63985" y="1248757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69219" y="1943784"/>
            <a:ext cx="2834640" cy="3368675"/>
          </a:xfrm>
        </p:spPr>
        <p:txBody>
          <a:bodyPr/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Креирање, организовање и спровођење семинара „</a:t>
            </a:r>
            <a:r>
              <a:rPr lang="ru-RU" sz="2000" i="1" dirty="0">
                <a:solidFill>
                  <a:srgbClr val="248CD2"/>
                </a:solidFill>
              </a:rPr>
              <a:t>На путу ка Европској унији – изазови и могућности</a:t>
            </a:r>
            <a:r>
              <a:rPr lang="ru-RU" sz="2000" dirty="0"/>
              <a:t>”</a:t>
            </a:r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Семинар за наставнике средњих школа одржан је у 10 градова у Републици Србији, у 28 средњих школа</a:t>
            </a:r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Одржавање ЕУ Инфо дана за ученике средњих школа. </a:t>
            </a:r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ru-RU" sz="2000" dirty="0"/>
          </a:p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endParaRPr lang="ru-RU" sz="20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98491" y="1248757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455491" y="2009468"/>
            <a:ext cx="2834640" cy="3368675"/>
          </a:xfrm>
        </p:spPr>
        <p:txBody>
          <a:bodyPr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Е-публикација: </a:t>
            </a:r>
            <a:r>
              <a:rPr lang="ru-RU" sz="2000" i="1" dirty="0">
                <a:solidFill>
                  <a:srgbClr val="248CD2"/>
                </a:solidFill>
              </a:rPr>
              <a:t>Приручник о ЕУ за наставнике и ученике у средњим школама </a:t>
            </a:r>
            <a:r>
              <a:rPr lang="en-US" sz="2000" dirty="0">
                <a:solidFill>
                  <a:srgbClr val="248CD2"/>
                </a:solidFill>
                <a:hlinkClick r:id="rId7"/>
              </a:rPr>
              <a:t>http://inees.vps.ns.ac.rs/eu-handbook/</a:t>
            </a:r>
            <a:r>
              <a:rPr lang="sr-Cyrl-RS" sz="2000" dirty="0">
                <a:solidFill>
                  <a:srgbClr val="248CD2"/>
                </a:solidFill>
              </a:rPr>
              <a:t> </a:t>
            </a:r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RS" sz="2000" dirty="0"/>
              <a:t>Одржавање </a:t>
            </a:r>
            <a:r>
              <a:rPr lang="sr-Cyrl-RS" sz="2000" dirty="0" err="1"/>
              <a:t>вебинара</a:t>
            </a:r>
            <a:endParaRPr lang="en-US" sz="2000" dirty="0"/>
          </a:p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RS" sz="2000" dirty="0"/>
              <a:t>З</a:t>
            </a:r>
            <a:r>
              <a:rPr lang="ru-RU" sz="2000" dirty="0"/>
              <a:t>авршна конференција „</a:t>
            </a:r>
            <a:r>
              <a:rPr lang="ru-RU" sz="2000" dirty="0">
                <a:solidFill>
                  <a:srgbClr val="248CD2"/>
                </a:solidFill>
              </a:rPr>
              <a:t>ЕУ за младе: изазови и могућности</a:t>
            </a:r>
            <a:r>
              <a:rPr lang="ru-RU" sz="2000" dirty="0"/>
              <a:t>”</a:t>
            </a:r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10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158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group of people sitting around a wooden table&#10;">
            <a:extLst>
              <a:ext uri="{FF2B5EF4-FFF2-40B4-BE49-F238E27FC236}">
                <a16:creationId xmlns:a16="http://schemas.microsoft.com/office/drawing/2014/main" id="{D48306FF-9A46-43AC-BC11-DE5D9F2D183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12192000" cy="6858000"/>
          </a:xfrm>
        </p:spPr>
      </p:pic>
      <p:sp>
        <p:nvSpPr>
          <p:cNvPr id="52" name="Rectangle 51">
            <a:extLst>
              <a:ext uri="{FF2B5EF4-FFF2-40B4-BE49-F238E27FC236}">
                <a16:creationId xmlns:a16="http://schemas.microsoft.com/office/drawing/2014/main" id="{31664CF3-C0D1-4769-8E59-8694AF0795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191999" cy="6857999"/>
          </a:xfrm>
          <a:prstGeom prst="rect">
            <a:avLst/>
          </a:prstGeom>
          <a:solidFill>
            <a:schemeClr val="tx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69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alpha val="2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accent1">
                <a:lumMod val="75000"/>
                <a:alpha val="5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accent1">
                <a:lumMod val="75000"/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2" name="Title 41" descr="title">
            <a:extLst>
              <a:ext uri="{FF2B5EF4-FFF2-40B4-BE49-F238E27FC236}">
                <a16:creationId xmlns:a16="http://schemas.microsoft.com/office/drawing/2014/main" id="{72FCEAE4-FA74-4446-B2F5-9AFA2DA13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1080" y="2142271"/>
            <a:ext cx="5578995" cy="879928"/>
          </a:xfrm>
        </p:spPr>
        <p:txBody>
          <a:bodyPr/>
          <a:lstStyle/>
          <a:p>
            <a:r>
              <a:rPr lang="en-US" b="0" dirty="0"/>
              <a:t>THANK YOU</a:t>
            </a:r>
          </a:p>
        </p:txBody>
      </p: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F17C705-3351-4B11-BD28-D0CACC12D3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22755" y="2930325"/>
            <a:ext cx="469807" cy="79404"/>
            <a:chOff x="9330846" y="5054600"/>
            <a:chExt cx="676275" cy="114300"/>
          </a:xfrm>
          <a:solidFill>
            <a:schemeClr val="bg1"/>
          </a:solidFill>
        </p:grpSpPr>
        <p:sp>
          <p:nvSpPr>
            <p:cNvPr id="155" name="Oval 154">
              <a:extLst>
                <a:ext uri="{FF2B5EF4-FFF2-40B4-BE49-F238E27FC236}">
                  <a16:creationId xmlns:a16="http://schemas.microsoft.com/office/drawing/2014/main" id="{925FEBFE-A26D-4E0B-B884-7E186CD878E5}"/>
                </a:ext>
              </a:extLst>
            </p:cNvPr>
            <p:cNvSpPr/>
            <p:nvPr/>
          </p:nvSpPr>
          <p:spPr>
            <a:xfrm>
              <a:off x="933084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6" name="Oval 155">
              <a:extLst>
                <a:ext uri="{FF2B5EF4-FFF2-40B4-BE49-F238E27FC236}">
                  <a16:creationId xmlns:a16="http://schemas.microsoft.com/office/drawing/2014/main" id="{2A24665D-D5CF-4F18-A88A-8E4471800E8D}"/>
                </a:ext>
              </a:extLst>
            </p:cNvPr>
            <p:cNvSpPr/>
            <p:nvPr/>
          </p:nvSpPr>
          <p:spPr>
            <a:xfrm>
              <a:off x="951817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39F2203F-31BF-4705-AC57-E197602982AA}"/>
                </a:ext>
              </a:extLst>
            </p:cNvPr>
            <p:cNvSpPr/>
            <p:nvPr/>
          </p:nvSpPr>
          <p:spPr>
            <a:xfrm>
              <a:off x="9705496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8" name="Oval 157">
              <a:extLst>
                <a:ext uri="{FF2B5EF4-FFF2-40B4-BE49-F238E27FC236}">
                  <a16:creationId xmlns:a16="http://schemas.microsoft.com/office/drawing/2014/main" id="{D4734E32-080E-49F2-89F3-16F0DBB5D130}"/>
                </a:ext>
              </a:extLst>
            </p:cNvPr>
            <p:cNvSpPr/>
            <p:nvPr/>
          </p:nvSpPr>
          <p:spPr>
            <a:xfrm>
              <a:off x="9892821" y="5054600"/>
              <a:ext cx="114300" cy="114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94" name="Content Placeholder 93" descr="User">
            <a:extLst>
              <a:ext uri="{FF2B5EF4-FFF2-40B4-BE49-F238E27FC236}">
                <a16:creationId xmlns:a16="http://schemas.microsoft.com/office/drawing/2014/main" id="{5AC6F288-703B-45A1-9B56-079BD755B2CB}"/>
              </a:ext>
            </a:extLst>
          </p:cNvPr>
          <p:cNvPicPr>
            <a:picLocks noGrp="1" noChangeAspect="1"/>
          </p:cNvPicPr>
          <p:nvPr>
            <p:ph sz="quarter" idx="2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80" name="Text Placeholder 79" descr="name of user">
            <a:extLst>
              <a:ext uri="{FF2B5EF4-FFF2-40B4-BE49-F238E27FC236}">
                <a16:creationId xmlns:a16="http://schemas.microsoft.com/office/drawing/2014/main" id="{40F0AA8D-0756-4350-8005-9BCD0DDB3B9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sr-Cyrl-RS" dirty="0"/>
              <a:t>Др Наташа Папић-Благојевић, проф.</a:t>
            </a:r>
            <a:endParaRPr lang="en-US" dirty="0"/>
          </a:p>
        </p:txBody>
      </p:sp>
      <p:cxnSp>
        <p:nvCxnSpPr>
          <p:cNvPr id="131" name="Straight Connector 130">
            <a:extLst>
              <a:ext uri="{FF2B5EF4-FFF2-40B4-BE49-F238E27FC236}">
                <a16:creationId xmlns:a16="http://schemas.microsoft.com/office/drawing/2014/main" id="{8695A66A-1D9E-4D4E-9067-DC97380D3F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1430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6" name="Content Placeholder 95" descr="Receiver">
            <a:extLst>
              <a:ext uri="{FF2B5EF4-FFF2-40B4-BE49-F238E27FC236}">
                <a16:creationId xmlns:a16="http://schemas.microsoft.com/office/drawing/2014/main" id="{106CDB5A-A67F-441C-894F-3EDD7AD64C9A}"/>
              </a:ext>
            </a:extLst>
          </p:cNvPr>
          <p:cNvPicPr>
            <a:picLocks noGrp="1" noChangeAspect="1"/>
          </p:cNvPicPr>
          <p:nvPr>
            <p:ph sz="quarter" idx="19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/>
      </p:pic>
      <p:sp>
        <p:nvSpPr>
          <p:cNvPr id="86" name="Text Placeholder 85" descr="user phone">
            <a:extLst>
              <a:ext uri="{FF2B5EF4-FFF2-40B4-BE49-F238E27FC236}">
                <a16:creationId xmlns:a16="http://schemas.microsoft.com/office/drawing/2014/main" id="{60CCF183-9FEB-4677-9379-BC01A7251D2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r-Cyrl-RS" dirty="0"/>
              <a:t>+381 64 64 31 443</a:t>
            </a:r>
            <a:endParaRPr lang="en-US" dirty="0"/>
          </a:p>
        </p:txBody>
      </p:sp>
      <p:cxnSp>
        <p:nvCxnSpPr>
          <p:cNvPr id="132" name="Straight Connector 131">
            <a:extLst>
              <a:ext uri="{FF2B5EF4-FFF2-40B4-BE49-F238E27FC236}">
                <a16:creationId xmlns:a16="http://schemas.microsoft.com/office/drawing/2014/main" id="{529648F7-20E3-4312-823A-D8265A94AF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48669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8" name="Content Placeholder 97" descr="Envelope">
            <a:extLst>
              <a:ext uri="{FF2B5EF4-FFF2-40B4-BE49-F238E27FC236}">
                <a16:creationId xmlns:a16="http://schemas.microsoft.com/office/drawing/2014/main" id="{0B9C03E0-6367-44D9-A740-AA6436F075E8}"/>
              </a:ext>
            </a:extLst>
          </p:cNvPr>
          <p:cNvPicPr>
            <a:picLocks noGrp="1" noChangeAspect="1"/>
          </p:cNvPicPr>
          <p:nvPr>
            <p:ph sz="quarter" idx="20"/>
          </p:nvPr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/>
      </p:pic>
      <p:sp>
        <p:nvSpPr>
          <p:cNvPr id="87" name="Text Placeholder 86" descr="user email">
            <a:extLst>
              <a:ext uri="{FF2B5EF4-FFF2-40B4-BE49-F238E27FC236}">
                <a16:creationId xmlns:a16="http://schemas.microsoft.com/office/drawing/2014/main" id="{DF3FE72B-F9BD-472F-A413-71BEEF95F43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npapic.blagojevic@gmail.com</a:t>
            </a:r>
          </a:p>
        </p:txBody>
      </p: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8F841485-6093-48AB-9892-0FB58675C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756601" y="5616258"/>
            <a:ext cx="4297680" cy="0"/>
          </a:xfrm>
          <a:prstGeom prst="line">
            <a:avLst/>
          </a:prstGeom>
          <a:ln>
            <a:solidFill>
              <a:schemeClr val="accent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0" name="Content Placeholder 99" descr="Link">
            <a:extLst>
              <a:ext uri="{FF2B5EF4-FFF2-40B4-BE49-F238E27FC236}">
                <a16:creationId xmlns:a16="http://schemas.microsoft.com/office/drawing/2014/main" id="{420E824D-10A7-42CB-A7E8-5298E3E84F02}"/>
              </a:ext>
            </a:extLst>
          </p:cNvPr>
          <p:cNvPicPr>
            <a:picLocks noGrp="1" noChangeAspect="1"/>
          </p:cNvPicPr>
          <p:nvPr>
            <p:ph sz="quarter" idx="21"/>
          </p:nvPr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/>
      </p:pic>
      <p:sp>
        <p:nvSpPr>
          <p:cNvPr id="88" name="Text Placeholder 87" descr="user website">
            <a:extLst>
              <a:ext uri="{FF2B5EF4-FFF2-40B4-BE49-F238E27FC236}">
                <a16:creationId xmlns:a16="http://schemas.microsoft.com/office/drawing/2014/main" id="{3717E33B-5954-4CDC-B30A-BD21BED6DD4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359075" y="5870259"/>
            <a:ext cx="6044260" cy="144952"/>
          </a:xfrm>
        </p:spPr>
        <p:txBody>
          <a:bodyPr/>
          <a:lstStyle/>
          <a:p>
            <a:r>
              <a:rPr lang="en-US" dirty="0">
                <a:hlinkClick r:id="rId11"/>
              </a:rPr>
              <a:t>http://www.vps.ns.ac.rs/zaposleni/natasa_papic_blagojevic/</a:t>
            </a:r>
            <a:endParaRPr lang="sr-Cyrl-RS" dirty="0"/>
          </a:p>
          <a:p>
            <a:r>
              <a:rPr lang="en-US" dirty="0">
                <a:hlinkClick r:id="rId12"/>
              </a:rPr>
              <a:t>http://inees.vps.ns.ac.rs/natasa-papic-blagojevic/</a:t>
            </a:r>
            <a:r>
              <a:rPr lang="sr-Cyrl-RS" dirty="0"/>
              <a:t> 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4200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 descr="group of students at a table studying in the library">
            <a:extLst>
              <a:ext uri="{FF2B5EF4-FFF2-40B4-BE49-F238E27FC236}">
                <a16:creationId xmlns:a16="http://schemas.microsoft.com/office/drawing/2014/main" id="{1A5F02FB-FDF1-427A-AB2F-50F09EBEE54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B96D2D9B-E0B9-499F-9404-108DB59E4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0"/>
            <a:ext cx="6957056" cy="6858000"/>
            <a:chOff x="0" y="0"/>
            <a:chExt cx="6957056" cy="6858000"/>
          </a:xfrm>
        </p:grpSpPr>
        <p:sp>
          <p:nvSpPr>
            <p:cNvPr id="33" name="Parallelogram 32">
              <a:extLst>
                <a:ext uri="{FF2B5EF4-FFF2-40B4-BE49-F238E27FC236}">
                  <a16:creationId xmlns:a16="http://schemas.microsoft.com/office/drawing/2014/main" id="{7E2E6584-76E9-4C56-A349-C9CDC96DC5F0}"/>
                </a:ext>
              </a:extLst>
            </p:cNvPr>
            <p:cNvSpPr/>
            <p:nvPr/>
          </p:nvSpPr>
          <p:spPr>
            <a:xfrm>
              <a:off x="1150750" y="0"/>
              <a:ext cx="5491804" cy="6858000"/>
            </a:xfrm>
            <a:prstGeom prst="parallelogram">
              <a:avLst>
                <a:gd name="adj" fmla="val 32713"/>
              </a:avLst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B73F00D5-E18D-4210-AD3E-3ED73CEE4865}"/>
                </a:ext>
              </a:extLst>
            </p:cNvPr>
            <p:cNvSpPr/>
            <p:nvPr/>
          </p:nvSpPr>
          <p:spPr>
            <a:xfrm flipH="1" flipV="1">
              <a:off x="0" y="482600"/>
              <a:ext cx="6957056" cy="5892799"/>
            </a:xfrm>
            <a:custGeom>
              <a:avLst/>
              <a:gdLst>
                <a:gd name="connsiteX0" fmla="*/ 6957056 w 6957056"/>
                <a:gd name="connsiteY0" fmla="*/ 5892799 h 5892799"/>
                <a:gd name="connsiteX1" fmla="*/ 0 w 6957056"/>
                <a:gd name="connsiteY1" fmla="*/ 5892799 h 5892799"/>
                <a:gd name="connsiteX2" fmla="*/ 1473200 w 6957056"/>
                <a:gd name="connsiteY2" fmla="*/ 0 h 5892799"/>
                <a:gd name="connsiteX3" fmla="*/ 6957056 w 6957056"/>
                <a:gd name="connsiteY3" fmla="*/ 0 h 58927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57056" h="5892799">
                  <a:moveTo>
                    <a:pt x="6957056" y="5892799"/>
                  </a:moveTo>
                  <a:lnTo>
                    <a:pt x="0" y="5892799"/>
                  </a:lnTo>
                  <a:lnTo>
                    <a:pt x="1473200" y="0"/>
                  </a:lnTo>
                  <a:lnTo>
                    <a:pt x="6957056" y="0"/>
                  </a:lnTo>
                  <a:close/>
                </a:path>
              </a:pathLst>
            </a:custGeom>
            <a:solidFill>
              <a:schemeClr val="accent2">
                <a:alpha val="6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6577883-A694-450C-A2C7-C9C8A85D9915}"/>
                </a:ext>
              </a:extLst>
            </p:cNvPr>
            <p:cNvSpPr/>
            <p:nvPr/>
          </p:nvSpPr>
          <p:spPr>
            <a:xfrm flipH="1" flipV="1">
              <a:off x="0" y="4457696"/>
              <a:ext cx="6267450" cy="883839"/>
            </a:xfrm>
            <a:custGeom>
              <a:avLst/>
              <a:gdLst>
                <a:gd name="connsiteX0" fmla="*/ 6267450 w 6267450"/>
                <a:gd name="connsiteY0" fmla="*/ 883839 h 883839"/>
                <a:gd name="connsiteX1" fmla="*/ 0 w 6267450"/>
                <a:gd name="connsiteY1" fmla="*/ 883839 h 883839"/>
                <a:gd name="connsiteX2" fmla="*/ 220960 w 6267450"/>
                <a:gd name="connsiteY2" fmla="*/ 0 h 883839"/>
                <a:gd name="connsiteX3" fmla="*/ 6267450 w 6267450"/>
                <a:gd name="connsiteY3" fmla="*/ 0 h 88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67450" h="883839">
                  <a:moveTo>
                    <a:pt x="6267450" y="883839"/>
                  </a:moveTo>
                  <a:lnTo>
                    <a:pt x="0" y="883839"/>
                  </a:lnTo>
                  <a:lnTo>
                    <a:pt x="220960" y="0"/>
                  </a:lnTo>
                  <a:lnTo>
                    <a:pt x="6267450" y="0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1" name="Title 30" descr="title">
            <a:extLst>
              <a:ext uri="{FF2B5EF4-FFF2-40B4-BE49-F238E27FC236}">
                <a16:creationId xmlns:a16="http://schemas.microsoft.com/office/drawing/2014/main" id="{9284195F-D106-45D8-ABAA-959FA68948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RS" dirty="0"/>
              <a:t>О</a:t>
            </a:r>
            <a:r>
              <a:rPr lang="sr-Latn-RS" dirty="0"/>
              <a:t> </a:t>
            </a:r>
            <a:r>
              <a:rPr lang="sr-Cyrl-RS" dirty="0"/>
              <a:t>ПРОЈЕКТУ</a:t>
            </a:r>
            <a:r>
              <a:rPr lang="sr-Latn-RS" dirty="0"/>
              <a:t> – </a:t>
            </a:r>
            <a:r>
              <a:rPr lang="sr-Cyrl-RS" dirty="0"/>
              <a:t>ЦИЉЕВИ И ЗАДАЦИ</a:t>
            </a:r>
            <a:endParaRPr lang="en-US" dirty="0"/>
          </a:p>
        </p:txBody>
      </p:sp>
      <p:pic>
        <p:nvPicPr>
          <p:cNvPr id="15" name="Picture 14" descr="A picture containing white, black, red, holding&#10;&#10;Description automatically generated">
            <a:extLst>
              <a:ext uri="{FF2B5EF4-FFF2-40B4-BE49-F238E27FC236}">
                <a16:creationId xmlns:a16="http://schemas.microsoft.com/office/drawing/2014/main" id="{6B6DF1A0-FE35-45B7-9640-257DB9F90B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243" y="4457696"/>
            <a:ext cx="4345497" cy="892116"/>
          </a:xfrm>
          <a:prstGeom prst="rect">
            <a:avLst/>
          </a:prstGeom>
        </p:spPr>
      </p:pic>
      <p:pic>
        <p:nvPicPr>
          <p:cNvPr id="11" name="Picture 10" descr="A picture containing light, drawing&#10;&#10;Description automatically generated">
            <a:extLst>
              <a:ext uri="{FF2B5EF4-FFF2-40B4-BE49-F238E27FC236}">
                <a16:creationId xmlns:a16="http://schemas.microsoft.com/office/drawing/2014/main" id="{470B2E43-57A2-41DB-90A0-B9BF6AC516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068" y="4150738"/>
            <a:ext cx="2374238" cy="134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578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06639"/>
            <a:ext cx="6891564" cy="830997"/>
          </a:xfrm>
        </p:spPr>
        <p:txBody>
          <a:bodyPr/>
          <a:lstStyle/>
          <a:p>
            <a:r>
              <a:rPr lang="sr-Cyrl-RS" sz="2800" dirty="0"/>
              <a:t>Шта је то </a:t>
            </a:r>
            <a:r>
              <a:rPr lang="en-US" sz="2800" dirty="0"/>
              <a:t>INEES?</a:t>
            </a:r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8588" y="1432560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61383" y="2167443"/>
            <a:ext cx="2834640" cy="3368675"/>
          </a:xfrm>
        </p:spPr>
        <p:txBody>
          <a:bodyPr/>
          <a:lstStyle/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INEES  </a:t>
            </a:r>
            <a:r>
              <a:rPr lang="sr-Cyrl-RS" sz="2000" dirty="0"/>
              <a:t>је акроним Жан Моне пројекта под називом „</a:t>
            </a:r>
            <a:r>
              <a:rPr lang="en-US" sz="2000" dirty="0"/>
              <a:t>Introduction to EU - Education for Secondary Schools“ </a:t>
            </a:r>
            <a:endParaRPr lang="sr-Cyrl-RS" sz="2000" dirty="0"/>
          </a:p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sr-Cyrl-RS" sz="2000" dirty="0"/>
              <a:t>Пројекат је </a:t>
            </a:r>
            <a:r>
              <a:rPr lang="sr-Cyrl-RS" sz="2000" dirty="0" err="1"/>
              <a:t>финасијски</a:t>
            </a:r>
            <a:r>
              <a:rPr lang="sr-Cyrl-RS" sz="2000" dirty="0"/>
              <a:t> подржан од стране </a:t>
            </a:r>
            <a:r>
              <a:rPr lang="sr-Cyrl-RS" sz="2000" dirty="0" err="1"/>
              <a:t>Еразмус</a:t>
            </a:r>
            <a:r>
              <a:rPr lang="sr-Cyrl-RS" sz="2000" dirty="0"/>
              <a:t>+ програма Европске уније и </a:t>
            </a:r>
            <a:r>
              <a:rPr lang="sr-Cyrl-RS" sz="2000" dirty="0" err="1"/>
              <a:t>суфинансиран</a:t>
            </a:r>
            <a:r>
              <a:rPr lang="sr-Cyrl-RS" sz="2000" dirty="0"/>
              <a:t> </a:t>
            </a:r>
            <a:r>
              <a:rPr lang="ru-RU" sz="2000" dirty="0"/>
              <a:t>од стране Покрајинског секретаријата за финансије</a:t>
            </a:r>
            <a:endParaRPr lang="en-US" sz="2000" dirty="0"/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80475" y="1432560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776" y="2219106"/>
            <a:ext cx="3121024" cy="3471541"/>
          </a:xfrm>
        </p:spPr>
        <p:txBody>
          <a:bodyPr/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Временски период реализације пројекта: 2019-2022.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Веб страница пројекта: </a:t>
            </a:r>
            <a:r>
              <a:rPr lang="ru-RU" sz="2000" dirty="0">
                <a:hlinkClick r:id="rId7"/>
              </a:rPr>
              <a:t>http://inees.vps.ns.ac.rs/</a:t>
            </a:r>
            <a:endParaRPr lang="en-US" sz="20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Cyrl-RS" sz="2000" dirty="0"/>
              <a:t>Фејсбук страница пројекта: </a:t>
            </a:r>
            <a:r>
              <a:rPr lang="en-US" sz="2000" dirty="0">
                <a:hlinkClick r:id="rId8"/>
              </a:rPr>
              <a:t>https://www.facebook.com/ineesproject/</a:t>
            </a:r>
            <a:r>
              <a:rPr lang="sr-Cyrl-RS" sz="2000" dirty="0"/>
              <a:t> </a:t>
            </a:r>
          </a:p>
          <a:p>
            <a:pPr>
              <a:buClr>
                <a:schemeClr val="accent1">
                  <a:lumMod val="75000"/>
                </a:schemeClr>
              </a:buClr>
            </a:pPr>
            <a:r>
              <a:rPr lang="ru-RU" sz="2000" dirty="0"/>
              <a:t>  </a:t>
            </a:r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3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25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boy walking with a bookbag and bike">
            <a:extLst>
              <a:ext uri="{FF2B5EF4-FFF2-40B4-BE49-F238E27FC236}">
                <a16:creationId xmlns:a16="http://schemas.microsoft.com/office/drawing/2014/main" id="{3111B687-3781-4457-A624-86311FC69082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6125" y="0"/>
            <a:ext cx="5355875" cy="6858000"/>
          </a:xfr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/>
              <a:t>Основна идеја пројекта</a:t>
            </a:r>
            <a:endParaRPr lang="en-US" sz="2800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/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285750" indent="-285750">
              <a:buClr>
                <a:schemeClr val="accent3">
                  <a:lumMod val="60000"/>
                  <a:lumOff val="40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Иновативни метод приближавања процеса европских интеграција, институција и механизама Европске уније наставницима и ученицима у средњим школама.</a:t>
            </a: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29539" y="2032683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285750" indent="-28575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Подизање нивоа  знања и информисаности младих о Европској унији. </a:t>
            </a:r>
          </a:p>
          <a:p>
            <a:endParaRPr lang="en-US" sz="20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Slide Number Placeholder 5" descr="Slide number">
            <a:extLst>
              <a:ext uri="{FF2B5EF4-FFF2-40B4-BE49-F238E27FC236}">
                <a16:creationId xmlns:a16="http://schemas.microsoft.com/office/drawing/2014/main" id="{79161314-0A22-4109-A2B1-41E87EFE1E1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4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823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Two boys overlooking the side of a bridge.">
            <a:extLst>
              <a:ext uri="{FF2B5EF4-FFF2-40B4-BE49-F238E27FC236}">
                <a16:creationId xmlns:a16="http://schemas.microsoft.com/office/drawing/2014/main" id="{B4DB50D3-94C9-4471-8076-F037B6C11D8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" y="0"/>
            <a:ext cx="12192000" cy="6858000"/>
          </a:xfr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F5325EDA-7343-463C-83EC-5D799E8B81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21170" y="0"/>
            <a:ext cx="2570831" cy="6858001"/>
            <a:chOff x="9621170" y="0"/>
            <a:chExt cx="2570831" cy="6858001"/>
          </a:xfrm>
        </p:grpSpPr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25DFF88D-A516-4508-BC03-10D68E4034CF}"/>
                </a:ext>
              </a:extLst>
            </p:cNvPr>
            <p:cNvSpPr/>
            <p:nvPr/>
          </p:nvSpPr>
          <p:spPr>
            <a:xfrm>
              <a:off x="9621170" y="0"/>
              <a:ext cx="2570831" cy="6858000"/>
            </a:xfrm>
            <a:custGeom>
              <a:avLst/>
              <a:gdLst>
                <a:gd name="connsiteX0" fmla="*/ 1649197 w 2570831"/>
                <a:gd name="connsiteY0" fmla="*/ 0 h 6858000"/>
                <a:gd name="connsiteX1" fmla="*/ 2570831 w 2570831"/>
                <a:gd name="connsiteY1" fmla="*/ 0 h 6858000"/>
                <a:gd name="connsiteX2" fmla="*/ 2570831 w 2570831"/>
                <a:gd name="connsiteY2" fmla="*/ 6858000 h 6858000"/>
                <a:gd name="connsiteX3" fmla="*/ 0 w 2570831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0831" h="6858000">
                  <a:moveTo>
                    <a:pt x="1649197" y="0"/>
                  </a:moveTo>
                  <a:lnTo>
                    <a:pt x="2570831" y="0"/>
                  </a:lnTo>
                  <a:lnTo>
                    <a:pt x="2570831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F990A05A-2B0C-4EA2-8A33-D5A7D8C1BC4F}"/>
                </a:ext>
              </a:extLst>
            </p:cNvPr>
            <p:cNvSpPr/>
            <p:nvPr/>
          </p:nvSpPr>
          <p:spPr>
            <a:xfrm>
              <a:off x="9754598" y="0"/>
              <a:ext cx="2437402" cy="6858000"/>
            </a:xfrm>
            <a:custGeom>
              <a:avLst/>
              <a:gdLst>
                <a:gd name="connsiteX0" fmla="*/ 1649197 w 2437402"/>
                <a:gd name="connsiteY0" fmla="*/ 0 h 6858000"/>
                <a:gd name="connsiteX1" fmla="*/ 2437402 w 2437402"/>
                <a:gd name="connsiteY1" fmla="*/ 0 h 6858000"/>
                <a:gd name="connsiteX2" fmla="*/ 2437402 w 2437402"/>
                <a:gd name="connsiteY2" fmla="*/ 6858000 h 6858000"/>
                <a:gd name="connsiteX3" fmla="*/ 0 w 2437402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7402" h="6858000">
                  <a:moveTo>
                    <a:pt x="1649197" y="0"/>
                  </a:moveTo>
                  <a:lnTo>
                    <a:pt x="2437402" y="0"/>
                  </a:lnTo>
                  <a:lnTo>
                    <a:pt x="2437402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3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79BF84DA-56CC-4319-9B18-B6303F93EF5A}"/>
                </a:ext>
              </a:extLst>
            </p:cNvPr>
            <p:cNvSpPr/>
            <p:nvPr/>
          </p:nvSpPr>
          <p:spPr>
            <a:xfrm>
              <a:off x="10011320" y="0"/>
              <a:ext cx="2180680" cy="6858000"/>
            </a:xfrm>
            <a:custGeom>
              <a:avLst/>
              <a:gdLst>
                <a:gd name="connsiteX0" fmla="*/ 1649197 w 2180680"/>
                <a:gd name="connsiteY0" fmla="*/ 0 h 6858000"/>
                <a:gd name="connsiteX1" fmla="*/ 2180680 w 2180680"/>
                <a:gd name="connsiteY1" fmla="*/ 0 h 6858000"/>
                <a:gd name="connsiteX2" fmla="*/ 2180680 w 2180680"/>
                <a:gd name="connsiteY2" fmla="*/ 6858000 h 6858000"/>
                <a:gd name="connsiteX3" fmla="*/ 0 w 218068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80680" h="6858000">
                  <a:moveTo>
                    <a:pt x="1649197" y="0"/>
                  </a:moveTo>
                  <a:lnTo>
                    <a:pt x="2180680" y="0"/>
                  </a:lnTo>
                  <a:lnTo>
                    <a:pt x="218068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3FE4855B-D7C3-4EA7-8050-5BDDB9E3A78A}"/>
                </a:ext>
              </a:extLst>
            </p:cNvPr>
            <p:cNvSpPr/>
            <p:nvPr/>
          </p:nvSpPr>
          <p:spPr>
            <a:xfrm>
              <a:off x="10544156" y="5626"/>
              <a:ext cx="1647844" cy="6852374"/>
            </a:xfrm>
            <a:custGeom>
              <a:avLst/>
              <a:gdLst>
                <a:gd name="connsiteX0" fmla="*/ 1647844 w 1647844"/>
                <a:gd name="connsiteY0" fmla="*/ 0 h 6852374"/>
                <a:gd name="connsiteX1" fmla="*/ 1647844 w 1647844"/>
                <a:gd name="connsiteY1" fmla="*/ 6852374 h 6852374"/>
                <a:gd name="connsiteX2" fmla="*/ 0 w 1647844"/>
                <a:gd name="connsiteY2" fmla="*/ 6852374 h 6852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7844" h="6852374">
                  <a:moveTo>
                    <a:pt x="1647844" y="0"/>
                  </a:moveTo>
                  <a:lnTo>
                    <a:pt x="1647844" y="6852374"/>
                  </a:lnTo>
                  <a:lnTo>
                    <a:pt x="0" y="6852374"/>
                  </a:ln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EC066EC5-6C2C-4006-B87D-E6C5CFDEF302}"/>
                </a:ext>
              </a:extLst>
            </p:cNvPr>
            <p:cNvSpPr/>
            <p:nvPr/>
          </p:nvSpPr>
          <p:spPr>
            <a:xfrm>
              <a:off x="10803086" y="1082358"/>
              <a:ext cx="1388914" cy="5775643"/>
            </a:xfrm>
            <a:custGeom>
              <a:avLst/>
              <a:gdLst>
                <a:gd name="connsiteX0" fmla="*/ 1388914 w 1388914"/>
                <a:gd name="connsiteY0" fmla="*/ 0 h 5775643"/>
                <a:gd name="connsiteX1" fmla="*/ 1388914 w 1388914"/>
                <a:gd name="connsiteY1" fmla="*/ 5775643 h 5775643"/>
                <a:gd name="connsiteX2" fmla="*/ 0 w 1388914"/>
                <a:gd name="connsiteY2" fmla="*/ 5775643 h 57756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88914" h="5775643">
                  <a:moveTo>
                    <a:pt x="1388914" y="0"/>
                  </a:moveTo>
                  <a:lnTo>
                    <a:pt x="1388914" y="5775643"/>
                  </a:lnTo>
                  <a:lnTo>
                    <a:pt x="0" y="577564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 dirty="0"/>
              <a:t>Циљ пројекта</a:t>
            </a:r>
            <a:endParaRPr lang="en-US" sz="2800" dirty="0"/>
          </a:p>
        </p:txBody>
      </p:sp>
      <p:pic>
        <p:nvPicPr>
          <p:cNvPr id="40" name="Content Placeholder 79" descr="Open Book">
            <a:extLst>
              <a:ext uri="{FF2B5EF4-FFF2-40B4-BE49-F238E27FC236}">
                <a16:creationId xmlns:a16="http://schemas.microsoft.com/office/drawing/2014/main" id="{C997398D-3BA0-47F4-93CE-55576CE45E21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/>
      </p:pic>
      <p:sp>
        <p:nvSpPr>
          <p:cNvPr id="31" name="Text Placeholder 30" descr="Slide content">
            <a:extLst>
              <a:ext uri="{FF2B5EF4-FFF2-40B4-BE49-F238E27FC236}">
                <a16:creationId xmlns:a16="http://schemas.microsoft.com/office/drawing/2014/main" id="{A7DE1A1C-1BA0-439B-99B1-C80C5806DEF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562099" y="1733627"/>
            <a:ext cx="6050555" cy="42480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Унапређење знања о ЕУ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Боље разумевање процеса приступања Србије ЕУ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Креирање и усвајање нових вредности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 Укључивање младих у планирање и спровођење важних програма на локалном и националном нивоу</a:t>
            </a:r>
          </a:p>
          <a:p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A141F7B-AE96-45F9-BC57-F7C8617491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086479"/>
            <a:ext cx="12192000" cy="600974"/>
            <a:chOff x="0" y="6086479"/>
            <a:chExt cx="12192000" cy="600974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862BC4D-BD7A-417E-A34A-59CE4D4A6AC8}"/>
                </a:ext>
              </a:extLst>
            </p:cNvPr>
            <p:cNvSpPr/>
            <p:nvPr/>
          </p:nvSpPr>
          <p:spPr>
            <a:xfrm>
              <a:off x="0" y="6355760"/>
              <a:ext cx="12192000" cy="914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652937FB-CDE3-46B3-8481-AB5DB8C4BABA}"/>
                </a:ext>
              </a:extLst>
            </p:cNvPr>
            <p:cNvSpPr/>
            <p:nvPr/>
          </p:nvSpPr>
          <p:spPr>
            <a:xfrm>
              <a:off x="11091210" y="6086479"/>
              <a:ext cx="600974" cy="60097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Slide Number Placeholder 5" descr="Slide number">
            <a:extLst>
              <a:ext uri="{FF2B5EF4-FFF2-40B4-BE49-F238E27FC236}">
                <a16:creationId xmlns:a16="http://schemas.microsoft.com/office/drawing/2014/main" id="{0FD571BD-7BCF-4777-BAD5-51B3EB30BBF7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5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7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Placeholder 16" descr="close up of clock">
            <a:extLst>
              <a:ext uri="{FF2B5EF4-FFF2-40B4-BE49-F238E27FC236}">
                <a16:creationId xmlns:a16="http://schemas.microsoft.com/office/drawing/2014/main" id="{83B20FBB-8217-4FB0-BC35-E49BA925255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girl with headphones, backpack, and stack of binders/books">
            <a:extLst>
              <a:ext uri="{FF2B5EF4-FFF2-40B4-BE49-F238E27FC236}">
                <a16:creationId xmlns:a16="http://schemas.microsoft.com/office/drawing/2014/main" id="{68B6FFC1-6A21-4DAC-82BC-F2966925C16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8087304" cy="6858000"/>
          </a:xfr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9343" y="4670560"/>
            <a:ext cx="5005614" cy="822960"/>
          </a:xfrm>
        </p:spPr>
        <p:txBody>
          <a:bodyPr/>
          <a:lstStyle/>
          <a:p>
            <a:r>
              <a:rPr lang="sr-Cyrl-RS" sz="2800" dirty="0">
                <a:solidFill>
                  <a:schemeClr val="bg1"/>
                </a:solidFill>
              </a:rPr>
              <a:t>Претходна истраживања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C2827A65-383D-4D68-9F51-F76C2370BF65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6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3344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sz="2800"/>
              <a:t>Претходна истраживања</a:t>
            </a:r>
            <a:endParaRPr lang="en-US" sz="2800" dirty="0"/>
          </a:p>
        </p:txBody>
      </p:sp>
      <p:pic>
        <p:nvPicPr>
          <p:cNvPr id="27" name="Content Placeholder 79" descr="Open Book">
            <a:extLst>
              <a:ext uri="{FF2B5EF4-FFF2-40B4-BE49-F238E27FC236}">
                <a16:creationId xmlns:a16="http://schemas.microsoft.com/office/drawing/2014/main" id="{EBEE0E99-191F-4498-9399-4BA8BCD3E6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/>
      </p:pic>
      <p:sp>
        <p:nvSpPr>
          <p:cNvPr id="16" name="Text Placeholder 15" descr="slide content">
            <a:extLst>
              <a:ext uri="{FF2B5EF4-FFF2-40B4-BE49-F238E27FC236}">
                <a16:creationId xmlns:a16="http://schemas.microsoft.com/office/drawing/2014/main" id="{5336101E-D654-46D8-A983-BF46C5D8658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buClr>
                <a:srgbClr val="248CD2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ru-RU" sz="2000" dirty="0"/>
              <a:t>Истраживање јавног мњења 2017. - минимални пораст подршке европским интеграцијама уз истовремено смањење спремности грађана да на референдуму гласају за придруживање.</a:t>
            </a:r>
          </a:p>
          <a:p>
            <a:pPr>
              <a:buClr>
                <a:srgbClr val="248CD2"/>
              </a:buClr>
              <a:buFont typeface="Wingdings" panose="05000000000000000000" pitchFamily="2" charset="2"/>
              <a:buChar char="v"/>
            </a:pPr>
            <a:r>
              <a:rPr lang="en-US" sz="2000" dirty="0"/>
              <a:t> </a:t>
            </a:r>
            <a:r>
              <a:rPr lang="ru-RU" sz="2000" dirty="0"/>
              <a:t>Истраживања о информисаности ученика београдских средњих школа о ЕУ </a:t>
            </a:r>
            <a:r>
              <a:rPr lang="ru-RU" sz="2000"/>
              <a:t>2014 (Студентско удружење БЕУМ</a:t>
            </a:r>
            <a:r>
              <a:rPr lang="ru-RU" sz="2000" dirty="0"/>
              <a:t>):</a:t>
            </a:r>
          </a:p>
          <a:p>
            <a:pPr lvl="1">
              <a:buClr>
                <a:srgbClr val="248CD2"/>
              </a:buClr>
              <a:buFont typeface="Wingdings" panose="05000000000000000000" pitchFamily="2" charset="2"/>
              <a:buChar char="v"/>
            </a:pPr>
            <a:r>
              <a:rPr lang="en-US" sz="1800" dirty="0"/>
              <a:t> </a:t>
            </a:r>
            <a:r>
              <a:rPr lang="sr-Cyrl-RS" sz="1800" dirty="0"/>
              <a:t>Н</a:t>
            </a:r>
            <a:r>
              <a:rPr lang="ru-RU" sz="1800" dirty="0"/>
              <a:t>егативни вредносни ставови средњошколаца </a:t>
            </a:r>
          </a:p>
          <a:p>
            <a:pPr lvl="1">
              <a:buClr>
                <a:srgbClr val="248CD2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 Постојање значајног нивоа евроскептицизма и неинформисаности</a:t>
            </a:r>
          </a:p>
          <a:p>
            <a:pPr lvl="1">
              <a:buClr>
                <a:srgbClr val="248CD2"/>
              </a:buClr>
              <a:buFont typeface="Wingdings" panose="05000000000000000000" pitchFamily="2" charset="2"/>
              <a:buChar char="v"/>
            </a:pPr>
            <a:r>
              <a:rPr lang="ru-RU" sz="1800" dirty="0"/>
              <a:t> Непостојање адекватног образовања о темама ЕУ и европским интеграцијама</a:t>
            </a:r>
          </a:p>
        </p:txBody>
      </p:sp>
      <p:pic>
        <p:nvPicPr>
          <p:cNvPr id="7" name="Graphic 6" descr="Research outline">
            <a:extLst>
              <a:ext uri="{FF2B5EF4-FFF2-40B4-BE49-F238E27FC236}">
                <a16:creationId xmlns:a16="http://schemas.microsoft.com/office/drawing/2014/main" id="{027ADADF-A49D-0811-4F60-964D9D1F8D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25359" y="4077159"/>
            <a:ext cx="1904541" cy="1904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734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boy in front of library stacks">
            <a:extLst>
              <a:ext uri="{FF2B5EF4-FFF2-40B4-BE49-F238E27FC236}">
                <a16:creationId xmlns:a16="http://schemas.microsoft.com/office/drawing/2014/main" id="{141CBC39-54B4-4424-84FB-FDAABDFFAE1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4300" y="0"/>
            <a:ext cx="5727700" cy="6858000"/>
          </a:xfrm>
        </p:spPr>
      </p:pic>
      <p:pic>
        <p:nvPicPr>
          <p:cNvPr id="5" name="Picture Placeholder 4" descr="person reading a book">
            <a:extLst>
              <a:ext uri="{FF2B5EF4-FFF2-40B4-BE49-F238E27FC236}">
                <a16:creationId xmlns:a16="http://schemas.microsoft.com/office/drawing/2014/main" id="{70316739-C7FA-4487-B86B-6CE17B09B02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/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E7969C14-1078-4610-9BC5-74119C9B8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3808320"/>
            <a:ext cx="7833208" cy="2547440"/>
            <a:chOff x="0" y="3808320"/>
            <a:chExt cx="7833208" cy="254744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531D018-EFA3-4346-AB80-7CE436393D9E}"/>
                </a:ext>
              </a:extLst>
            </p:cNvPr>
            <p:cNvSpPr/>
            <p:nvPr/>
          </p:nvSpPr>
          <p:spPr>
            <a:xfrm>
              <a:off x="0" y="3808320"/>
              <a:ext cx="7833208" cy="2547440"/>
            </a:xfrm>
            <a:custGeom>
              <a:avLst/>
              <a:gdLst>
                <a:gd name="connsiteX0" fmla="*/ 0 w 7833208"/>
                <a:gd name="connsiteY0" fmla="*/ 0 h 2547440"/>
                <a:gd name="connsiteX1" fmla="*/ 7833208 w 7833208"/>
                <a:gd name="connsiteY1" fmla="*/ 0 h 2547440"/>
                <a:gd name="connsiteX2" fmla="*/ 7135846 w 7833208"/>
                <a:gd name="connsiteY2" fmla="*/ 2547440 h 2547440"/>
                <a:gd name="connsiteX3" fmla="*/ 0 w 7833208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33208" h="2547440">
                  <a:moveTo>
                    <a:pt x="0" y="0"/>
                  </a:moveTo>
                  <a:lnTo>
                    <a:pt x="7833208" y="0"/>
                  </a:lnTo>
                  <a:lnTo>
                    <a:pt x="7135846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FA9D7AC8-80D5-49DC-A585-FCFFA6CA4B66}"/>
                </a:ext>
              </a:extLst>
            </p:cNvPr>
            <p:cNvSpPr/>
            <p:nvPr/>
          </p:nvSpPr>
          <p:spPr>
            <a:xfrm>
              <a:off x="1" y="3808320"/>
              <a:ext cx="7692571" cy="2547440"/>
            </a:xfrm>
            <a:custGeom>
              <a:avLst/>
              <a:gdLst>
                <a:gd name="connsiteX0" fmla="*/ 0 w 7692571"/>
                <a:gd name="connsiteY0" fmla="*/ 0 h 2547440"/>
                <a:gd name="connsiteX1" fmla="*/ 7692571 w 7692571"/>
                <a:gd name="connsiteY1" fmla="*/ 0 h 2547440"/>
                <a:gd name="connsiteX2" fmla="*/ 6995209 w 7692571"/>
                <a:gd name="connsiteY2" fmla="*/ 2547440 h 2547440"/>
                <a:gd name="connsiteX3" fmla="*/ 0 w 7692571"/>
                <a:gd name="connsiteY3" fmla="*/ 2547440 h 2547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92571" h="2547440">
                  <a:moveTo>
                    <a:pt x="0" y="0"/>
                  </a:moveTo>
                  <a:lnTo>
                    <a:pt x="7692571" y="0"/>
                  </a:lnTo>
                  <a:lnTo>
                    <a:pt x="6995209" y="2547440"/>
                  </a:lnTo>
                  <a:lnTo>
                    <a:pt x="0" y="254744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33" name="Title 32" descr="title">
            <a:extLst>
              <a:ext uri="{FF2B5EF4-FFF2-40B4-BE49-F238E27FC236}">
                <a16:creationId xmlns:a16="http://schemas.microsoft.com/office/drawing/2014/main" id="{18CDD97B-6E25-4FB4-B239-493E54AA0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223" y="4670560"/>
            <a:ext cx="6210125" cy="822960"/>
          </a:xfrm>
        </p:spPr>
        <p:txBody>
          <a:bodyPr/>
          <a:lstStyle/>
          <a:p>
            <a:r>
              <a:rPr lang="sr-Cyrl-RS" sz="2800" dirty="0">
                <a:solidFill>
                  <a:schemeClr val="bg1"/>
                </a:solidFill>
              </a:rPr>
              <a:t>Реализација постављених циљева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Slide Number Placeholder 5" descr="slide number">
            <a:extLst>
              <a:ext uri="{FF2B5EF4-FFF2-40B4-BE49-F238E27FC236}">
                <a16:creationId xmlns:a16="http://schemas.microsoft.com/office/drawing/2014/main" id="{EC784E4D-7E61-4FDC-AD6A-E38867722409}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8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9275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rial view of boy sitting at his laptop">
            <a:extLst>
              <a:ext uri="{FF2B5EF4-FFF2-40B4-BE49-F238E27FC236}">
                <a16:creationId xmlns:a16="http://schemas.microsoft.com/office/drawing/2014/main" id="{3C2A7DCB-B005-424A-8446-ACA533D0BC8B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AB025618-C830-4992-9CD3-D9E49BC79E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95847" y="0"/>
            <a:ext cx="7388298" cy="6858000"/>
            <a:chOff x="1826589" y="0"/>
            <a:chExt cx="7388298" cy="6858000"/>
          </a:xfrm>
        </p:grpSpPr>
        <p:sp>
          <p:nvSpPr>
            <p:cNvPr id="10" name="Parallelogram 9">
              <a:extLst>
                <a:ext uri="{FF2B5EF4-FFF2-40B4-BE49-F238E27FC236}">
                  <a16:creationId xmlns:a16="http://schemas.microsoft.com/office/drawing/2014/main" id="{11E692D4-6AEA-4652-A7AE-A02328258A55}"/>
                </a:ext>
              </a:extLst>
            </p:cNvPr>
            <p:cNvSpPr/>
            <p:nvPr/>
          </p:nvSpPr>
          <p:spPr>
            <a:xfrm>
              <a:off x="2618099" y="0"/>
              <a:ext cx="6596788" cy="6858000"/>
            </a:xfrm>
            <a:prstGeom prst="parallelogram">
              <a:avLst/>
            </a:prstGeom>
            <a:solidFill>
              <a:schemeClr val="bg1">
                <a:alpha val="8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Parallelogram 8">
              <a:extLst>
                <a:ext uri="{FF2B5EF4-FFF2-40B4-BE49-F238E27FC236}">
                  <a16:creationId xmlns:a16="http://schemas.microsoft.com/office/drawing/2014/main" id="{A134AA32-2418-4A09-9BA8-ED7207AC0D74}"/>
                </a:ext>
              </a:extLst>
            </p:cNvPr>
            <p:cNvSpPr/>
            <p:nvPr/>
          </p:nvSpPr>
          <p:spPr>
            <a:xfrm>
              <a:off x="2340861" y="0"/>
              <a:ext cx="6596788" cy="6858000"/>
            </a:xfrm>
            <a:prstGeom prst="parallelogram">
              <a:avLst/>
            </a:prstGeom>
            <a:solidFill>
              <a:schemeClr val="bg1">
                <a:alpha val="6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Parallelogram 21">
              <a:extLst>
                <a:ext uri="{FF2B5EF4-FFF2-40B4-BE49-F238E27FC236}">
                  <a16:creationId xmlns:a16="http://schemas.microsoft.com/office/drawing/2014/main" id="{0051AD99-BC4A-487F-BE1C-486FC5B8E9F2}"/>
                </a:ext>
              </a:extLst>
            </p:cNvPr>
            <p:cNvSpPr/>
            <p:nvPr/>
          </p:nvSpPr>
          <p:spPr>
            <a:xfrm>
              <a:off x="1826589" y="0"/>
              <a:ext cx="6596788" cy="6858000"/>
            </a:xfrm>
            <a:prstGeom prst="parallelogram">
              <a:avLst/>
            </a:prstGeom>
            <a:solidFill>
              <a:schemeClr val="bg1">
                <a:alpha val="84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Title 3" descr="Title">
            <a:extLst>
              <a:ext uri="{FF2B5EF4-FFF2-40B4-BE49-F238E27FC236}">
                <a16:creationId xmlns:a16="http://schemas.microsoft.com/office/drawing/2014/main" id="{DFF36EE7-AE57-42F4-ACA9-A328C1F4E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186" y="506639"/>
            <a:ext cx="6891564" cy="830997"/>
          </a:xfrm>
        </p:spPr>
        <p:txBody>
          <a:bodyPr/>
          <a:lstStyle/>
          <a:p>
            <a:r>
              <a:rPr lang="sr-Cyrl-RS" sz="2800" dirty="0"/>
              <a:t>Реализација циљева</a:t>
            </a:r>
            <a:endParaRPr lang="en-US" sz="2800" dirty="0"/>
          </a:p>
        </p:txBody>
      </p:sp>
      <p:pic>
        <p:nvPicPr>
          <p:cNvPr id="35" name="Content Placeholder 34" descr="Open Book">
            <a:extLst>
              <a:ext uri="{FF2B5EF4-FFF2-40B4-BE49-F238E27FC236}">
                <a16:creationId xmlns:a16="http://schemas.microsoft.com/office/drawing/2014/main" id="{56174A3F-A7B3-40BE-88BD-1796890E4B4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04383" y="1183443"/>
            <a:ext cx="548640" cy="548640"/>
          </a:xfrm>
        </p:spPr>
      </p:pic>
      <p:sp>
        <p:nvSpPr>
          <p:cNvPr id="23" name="Text Placeholder 22" descr="content block 1">
            <a:extLst>
              <a:ext uri="{FF2B5EF4-FFF2-40B4-BE49-F238E27FC236}">
                <a16:creationId xmlns:a16="http://schemas.microsoft.com/office/drawing/2014/main" id="{B88939B0-5B9A-4423-AFD1-CF6B2226879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0535" y="1844275"/>
            <a:ext cx="2834640" cy="3368675"/>
          </a:xfrm>
        </p:spPr>
        <p:txBody>
          <a:bodyPr/>
          <a:lstStyle/>
          <a:p>
            <a:pPr marL="342900" indent="-342900">
              <a:buClr>
                <a:schemeClr val="accent3"/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Креирање едукативне веб-платформе ЕУТутор која је обухватила резултате свих пројектних активности са пратећим материјалима </a:t>
            </a:r>
            <a:r>
              <a:rPr lang="ru-RU" sz="2000" dirty="0">
                <a:hlinkClick r:id="rId5"/>
              </a:rPr>
              <a:t>http://inees.vps.ns.ac.rs/eu-tutor/</a:t>
            </a:r>
            <a:r>
              <a:rPr lang="ru-RU" sz="2000" dirty="0"/>
              <a:t>   </a:t>
            </a:r>
          </a:p>
        </p:txBody>
      </p:sp>
      <p:pic>
        <p:nvPicPr>
          <p:cNvPr id="36" name="Content Placeholder 35" descr="Medal">
            <a:extLst>
              <a:ext uri="{FF2B5EF4-FFF2-40B4-BE49-F238E27FC236}">
                <a16:creationId xmlns:a16="http://schemas.microsoft.com/office/drawing/2014/main" id="{A960174C-A9DE-472D-BF1C-B13108BD70B7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19921" y="1229731"/>
            <a:ext cx="548640" cy="548640"/>
          </a:xfrm>
        </p:spPr>
      </p:pic>
      <p:sp>
        <p:nvSpPr>
          <p:cNvPr id="24" name="Text Placeholder 23" descr="content block 2">
            <a:extLst>
              <a:ext uri="{FF2B5EF4-FFF2-40B4-BE49-F238E27FC236}">
                <a16:creationId xmlns:a16="http://schemas.microsoft.com/office/drawing/2014/main" id="{C3930A4E-1302-4AC9-86A3-C4E8AF186E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33729" y="1890560"/>
            <a:ext cx="3121024" cy="3471541"/>
          </a:xfrm>
        </p:spPr>
        <p:txBody>
          <a:bodyPr/>
          <a:lstStyle/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Истраживање нивоа информисаности о ЕУ и постојећих знања ученика средњих школа</a:t>
            </a:r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ru-RU" sz="2000" dirty="0"/>
              <a:t>Истраживање је спроведено на узорку од 995 ученика из 25 средњих школа</a:t>
            </a:r>
            <a:endParaRPr lang="sr-Latn-RS" sz="2000" dirty="0"/>
          </a:p>
          <a:p>
            <a:pPr marL="342900" indent="-342900">
              <a:buClr>
                <a:schemeClr val="accent1">
                  <a:lumMod val="75000"/>
                </a:schemeClr>
              </a:buClr>
              <a:buFont typeface="Wingdings" panose="05000000000000000000" pitchFamily="2" charset="2"/>
              <a:buChar char="v"/>
            </a:pPr>
            <a:r>
              <a:rPr lang="sr-Latn-RS" sz="2000" dirty="0"/>
              <a:t>E</a:t>
            </a:r>
            <a:r>
              <a:rPr lang="sr-Cyrl-RS" sz="2000" dirty="0"/>
              <a:t>-публикација: Ставови средњошколаца о ЕУ </a:t>
            </a:r>
            <a:r>
              <a:rPr lang="sr-Latn-RS" sz="2000" dirty="0"/>
              <a:t>–</a:t>
            </a:r>
            <a:r>
              <a:rPr lang="en-US" sz="2000" i="1" dirty="0">
                <a:solidFill>
                  <a:srgbClr val="248CD2"/>
                </a:solidFill>
              </a:rPr>
              <a:t>How well we know each other</a:t>
            </a:r>
            <a:r>
              <a:rPr lang="sr-Latn-RS" sz="2000" dirty="0"/>
              <a:t>?</a:t>
            </a:r>
            <a:endParaRPr lang="ru-RU" sz="2000" dirty="0"/>
          </a:p>
          <a:p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862BC4D-BD7A-417E-A34A-59CE4D4A6A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6355760"/>
            <a:ext cx="12192000" cy="91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652937FB-CDE3-46B3-8481-AB5DB8C4BA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091210" y="6086479"/>
            <a:ext cx="600974" cy="60097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Slide Number Placeholder 5" descr="Slide number">
            <a:extLst>
              <a:ext uri="{FF2B5EF4-FFF2-40B4-BE49-F238E27FC236}">
                <a16:creationId xmlns:a16="http://schemas.microsoft.com/office/drawing/2014/main" id="{11457662-C1A5-4B93-8E30-88025E27C46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>
          <a:xfrm>
            <a:off x="11091210" y="6189345"/>
            <a:ext cx="600974" cy="395243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en-US"/>
            </a:defPPr>
            <a:lvl1pPr marL="0" algn="r" defTabSz="914400" rtl="0" eaLnBrk="1" latinLnBrk="0" hangingPunct="1">
              <a:defRPr sz="1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247A4EEE-49CE-4F6C-BF32-B7FCC5EBBF45}" type="slidenum">
              <a:rPr lang="en-US" sz="1200" smtClean="0">
                <a:solidFill>
                  <a:schemeClr val="bg1"/>
                </a:solidFill>
              </a:rPr>
              <a:pPr algn="ctr"/>
              <a:t>9</a:t>
            </a:fld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77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MSFT_04_Education">
      <a:majorFont>
        <a:latin typeface="Corbe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0475556_Education presentation_AAS_v5" id="{AAC57104-7B60-491F-A321-6BCAF93AC541}" vid="{5A43072C-36E0-4A5A-A3FF-E88D65C5976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1C32B5E-029E-455A-86F0-091666CEEBF1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71af3243-3dd4-4a8d-8c0d-dd76da1f02a5"/>
    <ds:schemaRef ds:uri="16c05727-aa75-4e4a-9b5f-8a80a1165891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575C36-314A-42CB-9114-6E0CE4AB2735}">
  <ds:schemaRefs>
    <ds:schemaRef ds:uri="http://schemas.microsoft.com/office/2006/metadata/properties"/>
    <ds:schemaRef ds:uri="http://www.w3.org/2000/xmlns/"/>
    <ds:schemaRef ds:uri="71af3243-3dd4-4a8d-8c0d-dd76da1f02a5"/>
    <ds:schemaRef ds:uri="http://www.w3.org/2001/XMLSchema-instance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85D0AD3E-9DDB-4E69-981A-7DAE0E9B5F5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Education presentation</Template>
  <TotalTime>0</TotalTime>
  <Words>448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Corbel</vt:lpstr>
      <vt:lpstr>Wingdings</vt:lpstr>
      <vt:lpstr>Office Theme</vt:lpstr>
      <vt:lpstr>INEES Introduction to  EU Education for Secondary Schools</vt:lpstr>
      <vt:lpstr>О ПРОЈЕКТУ – ЦИЉЕВИ И ЗАДАЦИ</vt:lpstr>
      <vt:lpstr>Шта је то INEES?</vt:lpstr>
      <vt:lpstr>Основна идеја пројекта</vt:lpstr>
      <vt:lpstr>Циљ пројекта</vt:lpstr>
      <vt:lpstr>Претходна истраживања</vt:lpstr>
      <vt:lpstr>Претходна истраживања</vt:lpstr>
      <vt:lpstr>Реализација постављених циљева</vt:lpstr>
      <vt:lpstr>Реализација циљева</vt:lpstr>
      <vt:lpstr>Реализација циљева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INEES Introduction to  EU Education for Secondary Schools</dc:title>
  <dc:creator/>
  <cp:lastModifiedBy/>
  <cp:revision>2</cp:revision>
  <dcterms:created xsi:type="dcterms:W3CDTF">2020-02-07T13:32:30Z</dcterms:created>
  <dcterms:modified xsi:type="dcterms:W3CDTF">2022-05-17T18:06:24Z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